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4"/>
  </p:notesMasterIdLst>
  <p:sldIdLst>
    <p:sldId id="256" r:id="rId3"/>
    <p:sldId id="257" r:id="rId4"/>
    <p:sldId id="259" r:id="rId5"/>
    <p:sldId id="363" r:id="rId6"/>
    <p:sldId id="364" r:id="rId7"/>
    <p:sldId id="357" r:id="rId8"/>
    <p:sldId id="366" r:id="rId9"/>
    <p:sldId id="359" r:id="rId10"/>
    <p:sldId id="358" r:id="rId11"/>
    <p:sldId id="360" r:id="rId12"/>
    <p:sldId id="264" r:id="rId13"/>
    <p:sldId id="265" r:id="rId14"/>
    <p:sldId id="338" r:id="rId15"/>
    <p:sldId id="339" r:id="rId16"/>
    <p:sldId id="340" r:id="rId17"/>
    <p:sldId id="341" r:id="rId18"/>
    <p:sldId id="342" r:id="rId19"/>
    <p:sldId id="343" r:id="rId20"/>
    <p:sldId id="344" r:id="rId21"/>
    <p:sldId id="345" r:id="rId22"/>
    <p:sldId id="346" r:id="rId23"/>
    <p:sldId id="347" r:id="rId24"/>
    <p:sldId id="271" r:id="rId25"/>
    <p:sldId id="266" r:id="rId26"/>
    <p:sldId id="349" r:id="rId27"/>
    <p:sldId id="350" r:id="rId28"/>
    <p:sldId id="351" r:id="rId29"/>
    <p:sldId id="353" r:id="rId30"/>
    <p:sldId id="352" r:id="rId31"/>
    <p:sldId id="362" r:id="rId32"/>
    <p:sldId id="365" r:id="rId33"/>
  </p:sldIdLst>
  <p:sldSz cx="12192000" cy="6858000"/>
  <p:notesSz cx="6858000" cy="9144000"/>
  <p:embeddedFontLst>
    <p:embeddedFont>
      <p:font typeface="Comic Sans MS" panose="030F0702030302020204" pitchFamily="66" charset="0"/>
      <p:regular r:id="rId35"/>
      <p:bold r:id="rId36"/>
      <p:italic r:id="rId37"/>
      <p:boldItalic r:id="rId38"/>
    </p:embeddedFont>
    <p:embeddedFont>
      <p:font typeface="Poppins" panose="00000500000000000000" pitchFamily="2" charset="0"/>
      <p:regular r:id="rId39"/>
      <p:bold r:id="rId40"/>
      <p:italic r:id="rId41"/>
      <p:boldItalic r:id="rId42"/>
    </p:embeddedFont>
    <p:embeddedFont>
      <p:font typeface="Source Sans Pro" panose="020B0503030403020204" pitchFamily="3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9063EF-9644-411B-B482-049BEDDF4F79}" v="20" dt="2025-11-07T14:14:29.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987"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10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100" Type="http://customschemas.google.com/relationships/presentationmetadata" Target="metadata"/><Relationship Id="rId105"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3"/>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483E643F-7586-9A78-1302-B9BB614C3EC9}"/>
              </a:ext>
            </a:extLst>
          </p:cNvPr>
          <p:cNvPicPr>
            <a:picLocks noChangeAspect="1"/>
          </p:cNvPicPr>
          <p:nvPr/>
        </p:nvPicPr>
        <p:blipFill>
          <a:blip r:embed="rId4"/>
          <a:srcRect l="2003" t="5233" r="10702" b="5954"/>
          <a:stretch>
            <a:fillRect/>
          </a:stretch>
        </p:blipFill>
        <p:spPr>
          <a:xfrm>
            <a:off x="1252331" y="1143000"/>
            <a:ext cx="9311908" cy="3518452"/>
          </a:xfrm>
          <a:prstGeom prst="rect">
            <a:avLst/>
          </a:prstGeom>
        </p:spPr>
      </p:pic>
    </p:spTree>
    <p:extLst>
      <p:ext uri="{BB962C8B-B14F-4D97-AF65-F5344CB8AC3E}">
        <p14:creationId xmlns:p14="http://schemas.microsoft.com/office/powerpoint/2010/main" val="1635480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3"/>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pic>
        <p:nvPicPr>
          <p:cNvPr id="1025" name="Picture 1">
            <a:extLst>
              <a:ext uri="{FF2B5EF4-FFF2-40B4-BE49-F238E27FC236}">
                <a16:creationId xmlns:a16="http://schemas.microsoft.com/office/drawing/2014/main" id="{62ECAD8A-71E2-B869-4BEC-54CE125ABA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8403" y="1062174"/>
            <a:ext cx="9495194" cy="35931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E3920062-6EFB-C835-4196-E9FE044F1552}"/>
              </a:ext>
            </a:extLst>
          </p:cNvPr>
          <p:cNvSpPr>
            <a:spLocks noChangeArrowheads="1"/>
          </p:cNvSpPr>
          <p:nvPr/>
        </p:nvSpPr>
        <p:spPr bwMode="auto">
          <a:xfrm>
            <a:off x="900079" y="604693"/>
            <a:ext cx="1235147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2008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3"/>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pic>
        <p:nvPicPr>
          <p:cNvPr id="3" name="Picture 2">
            <a:extLst>
              <a:ext uri="{FF2B5EF4-FFF2-40B4-BE49-F238E27FC236}">
                <a16:creationId xmlns:a16="http://schemas.microsoft.com/office/drawing/2014/main" id="{377CFEAB-BBBF-2DD6-538F-A0B2F70CC1AC}"/>
              </a:ext>
            </a:extLst>
          </p:cNvPr>
          <p:cNvPicPr>
            <a:picLocks noChangeAspect="1"/>
          </p:cNvPicPr>
          <p:nvPr/>
        </p:nvPicPr>
        <p:blipFill>
          <a:blip r:embed="rId4"/>
          <a:srcRect t="5667" r="3828" b="7836"/>
          <a:stretch>
            <a:fillRect/>
          </a:stretch>
        </p:blipFill>
        <p:spPr>
          <a:xfrm>
            <a:off x="725557" y="979603"/>
            <a:ext cx="10446026" cy="3568136"/>
          </a:xfrm>
          <a:prstGeom prst="rect">
            <a:avLst/>
          </a:prstGeom>
        </p:spPr>
      </p:pic>
    </p:spTree>
    <p:extLst>
      <p:ext uri="{BB962C8B-B14F-4D97-AF65-F5344CB8AC3E}">
        <p14:creationId xmlns:p14="http://schemas.microsoft.com/office/powerpoint/2010/main" val="765688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3"/>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pic>
        <p:nvPicPr>
          <p:cNvPr id="5" name="Picture 4">
            <a:extLst>
              <a:ext uri="{FF2B5EF4-FFF2-40B4-BE49-F238E27FC236}">
                <a16:creationId xmlns:a16="http://schemas.microsoft.com/office/drawing/2014/main" id="{749EA2BD-E1E2-FD7F-F3A6-51AB3A59A37D}"/>
              </a:ext>
            </a:extLst>
          </p:cNvPr>
          <p:cNvPicPr>
            <a:picLocks noChangeAspect="1"/>
          </p:cNvPicPr>
          <p:nvPr/>
        </p:nvPicPr>
        <p:blipFill>
          <a:blip r:embed="rId4"/>
          <a:srcRect l="3655" t="11620" r="4713" b="2563"/>
          <a:stretch>
            <a:fillRect/>
          </a:stretch>
        </p:blipFill>
        <p:spPr>
          <a:xfrm>
            <a:off x="462995" y="997515"/>
            <a:ext cx="10708001" cy="3668035"/>
          </a:xfrm>
          <a:prstGeom prst="rect">
            <a:avLst/>
          </a:prstGeom>
        </p:spPr>
      </p:pic>
    </p:spTree>
    <p:extLst>
      <p:ext uri="{BB962C8B-B14F-4D97-AF65-F5344CB8AC3E}">
        <p14:creationId xmlns:p14="http://schemas.microsoft.com/office/powerpoint/2010/main" val="931720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3"/>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pic>
        <p:nvPicPr>
          <p:cNvPr id="3" name="Picture 2">
            <a:extLst>
              <a:ext uri="{FF2B5EF4-FFF2-40B4-BE49-F238E27FC236}">
                <a16:creationId xmlns:a16="http://schemas.microsoft.com/office/drawing/2014/main" id="{00FF12CF-0D69-5129-F70A-DB731A6B1EE3}"/>
              </a:ext>
            </a:extLst>
          </p:cNvPr>
          <p:cNvPicPr>
            <a:picLocks noChangeAspect="1"/>
          </p:cNvPicPr>
          <p:nvPr/>
        </p:nvPicPr>
        <p:blipFill>
          <a:blip r:embed="rId4"/>
          <a:srcRect r="11197" b="4873"/>
          <a:stretch>
            <a:fillRect/>
          </a:stretch>
        </p:blipFill>
        <p:spPr>
          <a:xfrm>
            <a:off x="382895" y="1549380"/>
            <a:ext cx="6040951" cy="4105937"/>
          </a:xfrm>
          <a:prstGeom prst="rect">
            <a:avLst/>
          </a:prstGeom>
        </p:spPr>
      </p:pic>
    </p:spTree>
    <p:extLst>
      <p:ext uri="{BB962C8B-B14F-4D97-AF65-F5344CB8AC3E}">
        <p14:creationId xmlns:p14="http://schemas.microsoft.com/office/powerpoint/2010/main" val="550205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3"/>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pic>
        <p:nvPicPr>
          <p:cNvPr id="5" name="Picture 4">
            <a:extLst>
              <a:ext uri="{FF2B5EF4-FFF2-40B4-BE49-F238E27FC236}">
                <a16:creationId xmlns:a16="http://schemas.microsoft.com/office/drawing/2014/main" id="{2CC3E856-B667-A1ED-9B2D-EF45C84836E8}"/>
              </a:ext>
            </a:extLst>
          </p:cNvPr>
          <p:cNvPicPr>
            <a:picLocks noChangeAspect="1"/>
          </p:cNvPicPr>
          <p:nvPr/>
        </p:nvPicPr>
        <p:blipFill>
          <a:blip r:embed="rId4"/>
          <a:srcRect r="13340" b="15413"/>
          <a:stretch>
            <a:fillRect/>
          </a:stretch>
        </p:blipFill>
        <p:spPr>
          <a:xfrm>
            <a:off x="543095" y="1826143"/>
            <a:ext cx="5428982" cy="3948491"/>
          </a:xfrm>
          <a:prstGeom prst="rect">
            <a:avLst/>
          </a:prstGeom>
        </p:spPr>
      </p:pic>
    </p:spTree>
    <p:extLst>
      <p:ext uri="{BB962C8B-B14F-4D97-AF65-F5344CB8AC3E}">
        <p14:creationId xmlns:p14="http://schemas.microsoft.com/office/powerpoint/2010/main" val="176992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1203</TotalTime>
  <Words>1509</Words>
  <Application>Microsoft Office PowerPoint</Application>
  <PresentationFormat>Widescreen</PresentationFormat>
  <Paragraphs>264</Paragraphs>
  <Slides>31</Slides>
  <Notes>31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Poppins</vt:lpstr>
      <vt:lpstr>Comic Sans MS</vt:lpstr>
      <vt:lpstr>Source Sans Pro</vt:lpstr>
      <vt:lpstr>Calibri</vt:lpstr>
      <vt:lpstr>Arial</vt:lpstr>
      <vt:lpstr>1_Office Theme</vt:lpstr>
      <vt:lpstr>1_Office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 </vt:lpstr>
      <vt:lpstr>Page 1 -  Performance Summary</vt:lpstr>
      <vt:lpstr>Page 2 -  Customer Segmentation</vt:lpstr>
      <vt:lpstr>Page 3 -  Revenue Scenarios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anushka mishra</cp:lastModifiedBy>
  <cp:revision>56</cp:revision>
  <dcterms:created xsi:type="dcterms:W3CDTF">2022-09-23T13:48:30Z</dcterms:created>
  <dcterms:modified xsi:type="dcterms:W3CDTF">2025-11-07T14:16:06Z</dcterms:modified>
</cp:coreProperties>
</file>